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2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78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7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22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9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4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22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97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5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72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DACD-1CD2-48F6-BF28-79953D26AE42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11AA-E760-476D-9106-6F14B6DC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1" y="88126"/>
            <a:ext cx="8895051" cy="2125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94173" y="1566035"/>
            <a:ext cx="7507882" cy="658278"/>
          </a:xfrm>
          <a:prstGeom prst="rect">
            <a:avLst/>
          </a:prstGeom>
          <a:noFill/>
        </p:spPr>
        <p:txBody>
          <a:bodyPr lIns="103272" tIns="51636" rIns="103272" bIns="51636">
            <a:spAutoFit/>
          </a:bodyPr>
          <a:lstStyle/>
          <a:p>
            <a:pPr algn="ctr" defTabSz="1032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REGISTROS  AKASHICOS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9621" y="3609939"/>
            <a:ext cx="8640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32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Trabajarás desbloqueos y trabas para experimentar la canalización a través de los Registros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</a:rPr>
              <a:t>Akáshicos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, sanarás el niño interior, con diferentes técnicas prepararás el cuerpo físico para canalizar con altas vibraciones.</a:t>
            </a:r>
          </a:p>
          <a:p>
            <a:pPr algn="just" defTabSz="1032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Aprenderás los recursos propios e imprescindibles para la correcta y sana canalización de información pero sobretodo……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Experimentarás la conexión contigo mismo y con la fuerte de luz, la esencia.</a:t>
            </a:r>
            <a:endParaRPr lang="es-E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24128" y="5420261"/>
            <a:ext cx="3240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dirty="0"/>
          </a:p>
          <a:p>
            <a:pPr algn="ctr"/>
            <a:r>
              <a:rPr lang="es-ES" sz="1400" b="1" dirty="0"/>
              <a:t> Inscripciones y reservas: </a:t>
            </a:r>
          </a:p>
          <a:p>
            <a:pPr algn="ctr"/>
            <a:r>
              <a:rPr lang="it-IT" sz="1400" b="1" dirty="0"/>
              <a:t>Via Massagué, 11 1º pis 08201 Sabadell </a:t>
            </a:r>
          </a:p>
          <a:p>
            <a:pPr algn="ctr"/>
            <a:r>
              <a:rPr lang="es-ES" sz="1400" b="1" dirty="0"/>
              <a:t>TL: 937272798 - 602416818 </a:t>
            </a:r>
          </a:p>
          <a:p>
            <a:pPr algn="ctr"/>
            <a:r>
              <a:rPr lang="es-ES" sz="1400" b="1" dirty="0"/>
              <a:t>info@ki-ara.es /www.ki-ara.es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7689" y="2204864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TALLER PRÁCTICO</a:t>
            </a:r>
          </a:p>
          <a:p>
            <a:r>
              <a:rPr lang="es-ES" sz="2400" b="1" dirty="0" smtClean="0">
                <a:solidFill>
                  <a:srgbClr val="FF0000"/>
                </a:solidFill>
              </a:rPr>
              <a:t>Introducción a los Registros y la Sanación </a:t>
            </a:r>
            <a:r>
              <a:rPr lang="es-ES" sz="2400" b="1" dirty="0" err="1">
                <a:solidFill>
                  <a:srgbClr val="FF0000"/>
                </a:solidFill>
              </a:rPr>
              <a:t>A</a:t>
            </a:r>
            <a:r>
              <a:rPr lang="es-ES" sz="2400" b="1" dirty="0" err="1" smtClean="0">
                <a:solidFill>
                  <a:srgbClr val="FF0000"/>
                </a:solidFill>
              </a:rPr>
              <a:t>káshica</a:t>
            </a:r>
            <a:endParaRPr lang="es-ES" sz="2400" b="1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Día: </a:t>
            </a:r>
            <a:r>
              <a:rPr lang="es-ES" b="1" dirty="0" smtClean="0"/>
              <a:t>Domingo</a:t>
            </a:r>
            <a:r>
              <a:rPr lang="es-ES" b="1" dirty="0" smtClean="0"/>
              <a:t>, 22 de enero de 2017. </a:t>
            </a:r>
            <a:endParaRPr lang="es-ES" b="1" dirty="0" smtClean="0"/>
          </a:p>
          <a:p>
            <a:r>
              <a:rPr lang="es-ES" dirty="0" smtClean="0"/>
              <a:t>Hora: </a:t>
            </a:r>
            <a:r>
              <a:rPr lang="es-ES" b="1" dirty="0" smtClean="0"/>
              <a:t>De 9:30 a 14:30 h.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9622" y="4933378"/>
            <a:ext cx="70446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Impartido por: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Graciela Méndez 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(Registros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</a:rPr>
              <a:t>Akáshicos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 y Terapeuta Holística).</a:t>
            </a:r>
          </a:p>
          <a:p>
            <a:endParaRPr lang="es-ES" sz="1600" dirty="0"/>
          </a:p>
          <a:p>
            <a:endParaRPr lang="es-ES" sz="1400" dirty="0" smtClean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0100" y="5411369"/>
            <a:ext cx="1284027" cy="1313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157689" y="5420261"/>
            <a:ext cx="4282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Precio</a:t>
            </a:r>
            <a:r>
              <a:rPr lang="es-ES" sz="1600" b="1" dirty="0" smtClean="0"/>
              <a:t>:    80€ / 75€ (</a:t>
            </a:r>
            <a:r>
              <a:rPr lang="es-ES" sz="1600" b="1" dirty="0" err="1" smtClean="0"/>
              <a:t>Alumn@s</a:t>
            </a:r>
            <a:r>
              <a:rPr lang="es-ES" sz="1600" b="1" dirty="0" smtClean="0"/>
              <a:t> de </a:t>
            </a:r>
            <a:r>
              <a:rPr lang="es-ES" sz="1600" b="1" dirty="0" err="1" smtClean="0"/>
              <a:t>Shiatsu</a:t>
            </a:r>
            <a:r>
              <a:rPr lang="es-ES" sz="1600" b="1" dirty="0" smtClean="0"/>
              <a:t>).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885535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140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8</cp:revision>
  <dcterms:created xsi:type="dcterms:W3CDTF">2016-09-15T14:18:22Z</dcterms:created>
  <dcterms:modified xsi:type="dcterms:W3CDTF">2016-11-24T15:43:59Z</dcterms:modified>
</cp:coreProperties>
</file>